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DB2C8-10B5-4205-8F86-FE7A446D539E}" v="1" dt="2023-09-26T06:16:12.191"/>
    <p1510:client id="{9F5A4C45-8917-40FC-ACA1-585B53A76AB7}" v="16" dt="2023-09-26T06:15:55.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92"/>
    <p:restoredTop sz="94694"/>
  </p:normalViewPr>
  <p:slideViewPr>
    <p:cSldViewPr snapToGrid="0">
      <p:cViewPr>
        <p:scale>
          <a:sx n="50" d="100"/>
          <a:sy n="50" d="100"/>
        </p:scale>
        <p:origin x="-2840" y="-8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eu Leroy" userId="08ea5e48-81be-492f-a7c6-c75dd17a45b1" providerId="ADAL" clId="{152AAC23-DBA4-4958-9A26-CD153ABA8D57}"/>
    <pc:docChg chg="undo redo custSel modSld">
      <pc:chgData name="Mathieu Leroy" userId="08ea5e48-81be-492f-a7c6-c75dd17a45b1" providerId="ADAL" clId="{152AAC23-DBA4-4958-9A26-CD153ABA8D57}" dt="2023-09-18T13:11:54.126" v="40" actId="207"/>
      <pc:docMkLst>
        <pc:docMk/>
      </pc:docMkLst>
      <pc:sldChg chg="modSp mod">
        <pc:chgData name="Mathieu Leroy" userId="08ea5e48-81be-492f-a7c6-c75dd17a45b1" providerId="ADAL" clId="{152AAC23-DBA4-4958-9A26-CD153ABA8D57}" dt="2023-09-18T13:11:54.126" v="40" actId="207"/>
        <pc:sldMkLst>
          <pc:docMk/>
          <pc:sldMk cId="605389948" sldId="259"/>
        </pc:sldMkLst>
        <pc:spChg chg="mod">
          <ac:chgData name="Mathieu Leroy" userId="08ea5e48-81be-492f-a7c6-c75dd17a45b1" providerId="ADAL" clId="{152AAC23-DBA4-4958-9A26-CD153ABA8D57}" dt="2023-09-18T13:04:07.311" v="1" actId="14100"/>
          <ac:spMkLst>
            <pc:docMk/>
            <pc:sldMk cId="605389948" sldId="259"/>
            <ac:spMk id="3" creationId="{C9484A38-808E-49C3-AC6A-5F38EC734FFE}"/>
          </ac:spMkLst>
        </pc:spChg>
        <pc:spChg chg="mod">
          <ac:chgData name="Mathieu Leroy" userId="08ea5e48-81be-492f-a7c6-c75dd17a45b1" providerId="ADAL" clId="{152AAC23-DBA4-4958-9A26-CD153ABA8D57}" dt="2023-09-18T13:11:54.126" v="40" actId="207"/>
          <ac:spMkLst>
            <pc:docMk/>
            <pc:sldMk cId="605389948" sldId="259"/>
            <ac:spMk id="32" creationId="{393167BD-734E-F686-52B8-C19524E9CA4E}"/>
          </ac:spMkLst>
        </pc:spChg>
        <pc:spChg chg="mod">
          <ac:chgData name="Mathieu Leroy" userId="08ea5e48-81be-492f-a7c6-c75dd17a45b1" providerId="ADAL" clId="{152AAC23-DBA4-4958-9A26-CD153ABA8D57}" dt="2023-09-18T13:04:43.108" v="27"/>
          <ac:spMkLst>
            <pc:docMk/>
            <pc:sldMk cId="605389948" sldId="259"/>
            <ac:spMk id="38" creationId="{BF453FA0-7C61-6C1A-4866-179843F539E5}"/>
          </ac:spMkLst>
        </pc:spChg>
        <pc:spChg chg="mod">
          <ac:chgData name="Mathieu Leroy" userId="08ea5e48-81be-492f-a7c6-c75dd17a45b1" providerId="ADAL" clId="{152AAC23-DBA4-4958-9A26-CD153ABA8D57}" dt="2023-09-18T13:05:25.286" v="31" actId="2085"/>
          <ac:spMkLst>
            <pc:docMk/>
            <pc:sldMk cId="605389948" sldId="259"/>
            <ac:spMk id="44" creationId="{009258B9-4186-3293-B7AB-AA427CC4DA30}"/>
          </ac:spMkLst>
        </pc:spChg>
        <pc:picChg chg="mod">
          <ac:chgData name="Mathieu Leroy" userId="08ea5e48-81be-492f-a7c6-c75dd17a45b1" providerId="ADAL" clId="{152AAC23-DBA4-4958-9A26-CD153ABA8D57}" dt="2023-09-18T13:05:07.872" v="30" actId="14100"/>
          <ac:picMkLst>
            <pc:docMk/>
            <pc:sldMk cId="605389948" sldId="259"/>
            <ac:picMk id="42" creationId="{46565EF2-5F1F-216A-A7BE-591F9ED27A6C}"/>
          </ac:picMkLst>
        </pc:picChg>
      </pc:sldChg>
    </pc:docChg>
  </pc:docChgLst>
  <pc:docChgLst>
    <pc:chgData name="Pedro Calleeuw" userId="S::u0082069@vives.be::6dc829ca-d81c-423f-9477-9e81d2e50592" providerId="AD" clId="Web-{62FDB2C8-10B5-4205-8F86-FE7A446D539E}"/>
    <pc:docChg chg="modSld">
      <pc:chgData name="Pedro Calleeuw" userId="S::u0082069@vives.be::6dc829ca-d81c-423f-9477-9e81d2e50592" providerId="AD" clId="Web-{62FDB2C8-10B5-4205-8F86-FE7A446D539E}" dt="2023-09-26T06:16:12.191" v="0"/>
      <pc:docMkLst>
        <pc:docMk/>
      </pc:docMkLst>
      <pc:sldChg chg="modSp">
        <pc:chgData name="Pedro Calleeuw" userId="S::u0082069@vives.be::6dc829ca-d81c-423f-9477-9e81d2e50592" providerId="AD" clId="Web-{62FDB2C8-10B5-4205-8F86-FE7A446D539E}" dt="2023-09-26T06:16:12.191" v="0"/>
        <pc:sldMkLst>
          <pc:docMk/>
          <pc:sldMk cId="605389948" sldId="259"/>
        </pc:sldMkLst>
        <pc:spChg chg="mod">
          <ac:chgData name="Pedro Calleeuw" userId="S::u0082069@vives.be::6dc829ca-d81c-423f-9477-9e81d2e50592" providerId="AD" clId="Web-{62FDB2C8-10B5-4205-8F86-FE7A446D539E}" dt="2023-09-26T06:16:12.191" v="0"/>
          <ac:spMkLst>
            <pc:docMk/>
            <pc:sldMk cId="605389948" sldId="259"/>
            <ac:spMk id="32" creationId="{393167BD-734E-F686-52B8-C19524E9CA4E}"/>
          </ac:spMkLst>
        </pc:spChg>
      </pc:sldChg>
    </pc:docChg>
  </pc:docChgLst>
  <pc:docChgLst>
    <pc:chgData name="Pedro Calleeuw" userId="6dc829ca-d81c-423f-9477-9e81d2e50592" providerId="ADAL" clId="{9F5A4C45-8917-40FC-ACA1-585B53A76AB7}"/>
    <pc:docChg chg="modSld">
      <pc:chgData name="Pedro Calleeuw" userId="6dc829ca-d81c-423f-9477-9e81d2e50592" providerId="ADAL" clId="{9F5A4C45-8917-40FC-ACA1-585B53A76AB7}" dt="2023-09-26T06:15:55.198" v="9" actId="207"/>
      <pc:docMkLst>
        <pc:docMk/>
      </pc:docMkLst>
      <pc:sldChg chg="modSp mod">
        <pc:chgData name="Pedro Calleeuw" userId="6dc829ca-d81c-423f-9477-9e81d2e50592" providerId="ADAL" clId="{9F5A4C45-8917-40FC-ACA1-585B53A76AB7}" dt="2023-09-26T06:15:55.198" v="9" actId="207"/>
        <pc:sldMkLst>
          <pc:docMk/>
          <pc:sldMk cId="605389948" sldId="259"/>
        </pc:sldMkLst>
        <pc:spChg chg="mod">
          <ac:chgData name="Pedro Calleeuw" userId="6dc829ca-d81c-423f-9477-9e81d2e50592" providerId="ADAL" clId="{9F5A4C45-8917-40FC-ACA1-585B53A76AB7}" dt="2023-09-26T06:15:55.198" v="9" actId="207"/>
          <ac:spMkLst>
            <pc:docMk/>
            <pc:sldMk cId="605389948" sldId="259"/>
            <ac:spMk id="36" creationId="{4469843F-E20E-D478-51C6-39DE0239F2E1}"/>
          </ac:spMkLst>
        </pc:spChg>
        <pc:spChg chg="mod">
          <ac:chgData name="Pedro Calleeuw" userId="6dc829ca-d81c-423f-9477-9e81d2e50592" providerId="ADAL" clId="{9F5A4C45-8917-40FC-ACA1-585B53A76AB7}" dt="2023-09-26T06:15:27.444" v="6" actId="207"/>
          <ac:spMkLst>
            <pc:docMk/>
            <pc:sldMk cId="605389948" sldId="259"/>
            <ac:spMk id="44" creationId="{009258B9-4186-3293-B7AB-AA427CC4DA30}"/>
          </ac:spMkLst>
        </pc:spChg>
      </pc:sldChg>
    </pc:docChg>
  </pc:docChgLst>
  <pc:docChgLst>
    <pc:chgData name="Ronny Mees" userId="S::u0082148@vives.be::4689c865-a4c6-4929-b963-b35e7a3f27b0" providerId="AD" clId="Web-{7DDE3AB7-290F-4C9B-B01D-F1A237B2FA97}"/>
    <pc:docChg chg="modSld">
      <pc:chgData name="Ronny Mees" userId="S::u0082148@vives.be::4689c865-a4c6-4929-b963-b35e7a3f27b0" providerId="AD" clId="Web-{7DDE3AB7-290F-4C9B-B01D-F1A237B2FA97}" dt="2023-09-18T13:22:25.948" v="0" actId="14100"/>
      <pc:docMkLst>
        <pc:docMk/>
      </pc:docMkLst>
      <pc:sldChg chg="modSp">
        <pc:chgData name="Ronny Mees" userId="S::u0082148@vives.be::4689c865-a4c6-4929-b963-b35e7a3f27b0" providerId="AD" clId="Web-{7DDE3AB7-290F-4C9B-B01D-F1A237B2FA97}" dt="2023-09-18T13:22:25.948" v="0" actId="14100"/>
        <pc:sldMkLst>
          <pc:docMk/>
          <pc:sldMk cId="605389948" sldId="259"/>
        </pc:sldMkLst>
        <pc:spChg chg="mod">
          <ac:chgData name="Ronny Mees" userId="S::u0082148@vives.be::4689c865-a4c6-4929-b963-b35e7a3f27b0" providerId="AD" clId="Web-{7DDE3AB7-290F-4C9B-B01D-F1A237B2FA97}" dt="2023-09-18T13:22:25.948" v="0" actId="14100"/>
          <ac:spMkLst>
            <pc:docMk/>
            <pc:sldMk cId="605389948" sldId="259"/>
            <ac:spMk id="44" creationId="{009258B9-4186-3293-B7AB-AA427CC4DA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6/05/2024</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ainbow over a farm&#10;&#10;Description automatically generated">
            <a:extLst>
              <a:ext uri="{FF2B5EF4-FFF2-40B4-BE49-F238E27FC236}">
                <a16:creationId xmlns:a16="http://schemas.microsoft.com/office/drawing/2014/main" id="{A3E07A84-2C83-AA64-2D4E-E022722C27E7}"/>
              </a:ext>
            </a:extLst>
          </p:cNvPr>
          <p:cNvPicPr>
            <a:picLocks noChangeAspect="1"/>
          </p:cNvPicPr>
          <p:nvPr/>
        </p:nvPicPr>
        <p:blipFill>
          <a:blip r:embed="rId2"/>
          <a:stretch>
            <a:fillRect/>
          </a:stretch>
        </p:blipFill>
        <p:spPr>
          <a:xfrm>
            <a:off x="15330862" y="10447789"/>
            <a:ext cx="15353162" cy="11080298"/>
          </a:xfrm>
          <a:prstGeom prst="rect">
            <a:avLst/>
          </a:prstGeom>
        </p:spPr>
      </p:pic>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2527500" y="18286055"/>
            <a:ext cx="10569198" cy="15257987"/>
          </a:xfrm>
        </p:spPr>
        <p:txBody>
          <a:bodyPr>
            <a:normAutofit/>
          </a:bodyPr>
          <a:lstStyle/>
          <a:p>
            <a:pPr algn="l"/>
            <a:r>
              <a:rPr lang="nl-BE" dirty="0">
                <a:solidFill>
                  <a:srgbClr val="E00020"/>
                </a:solidFill>
              </a:rPr>
              <a:t>Interactive Wall</a:t>
            </a:r>
            <a:br>
              <a:rPr lang="nl-BE" dirty="0">
                <a:solidFill>
                  <a:srgbClr val="E00020"/>
                </a:solidFill>
              </a:rPr>
            </a:br>
            <a:br>
              <a:rPr lang="nl-BE" sz="6000" dirty="0">
                <a:solidFill>
                  <a:schemeClr val="accent6">
                    <a:lumMod val="60000"/>
                    <a:lumOff val="40000"/>
                  </a:schemeClr>
                </a:solidFill>
              </a:rPr>
            </a:br>
            <a:r>
              <a:rPr lang="nl-BE" sz="6000" dirty="0">
                <a:solidFill>
                  <a:srgbClr val="E00020"/>
                </a:solidFill>
              </a:rPr>
              <a:t>Omschrijving</a:t>
            </a:r>
            <a:br>
              <a:rPr lang="nl-BE" sz="6000" dirty="0">
                <a:solidFill>
                  <a:schemeClr val="accent6">
                    <a:lumMod val="60000"/>
                    <a:lumOff val="40000"/>
                  </a:schemeClr>
                </a:solidFill>
              </a:rPr>
            </a:br>
            <a:br>
              <a:rPr lang="nl-BE" sz="3000" dirty="0">
                <a:solidFill>
                  <a:schemeClr val="accent6">
                    <a:lumMod val="60000"/>
                    <a:lumOff val="40000"/>
                  </a:schemeClr>
                </a:solidFill>
              </a:rPr>
            </a:br>
            <a:r>
              <a:rPr lang="en-GB" sz="3000" b="0" i="0" u="none" strike="noStrike" dirty="0">
                <a:solidFill>
                  <a:schemeClr val="accent6">
                    <a:lumMod val="60000"/>
                    <a:lumOff val="40000"/>
                  </a:schemeClr>
                </a:solidFill>
                <a:effectLst/>
                <a:latin typeface="Söhne"/>
              </a:rPr>
              <a:t>De </a:t>
            </a:r>
            <a:r>
              <a:rPr lang="en-GB" sz="3000" b="0" i="0" u="none" strike="noStrike" dirty="0" err="1">
                <a:solidFill>
                  <a:schemeClr val="accent6">
                    <a:lumMod val="60000"/>
                    <a:lumOff val="40000"/>
                  </a:schemeClr>
                </a:solidFill>
                <a:effectLst/>
                <a:latin typeface="Söhne"/>
              </a:rPr>
              <a:t>Interactieve</a:t>
            </a:r>
            <a:r>
              <a:rPr lang="en-GB" sz="3000" b="0" i="0" u="none" strike="noStrike" dirty="0">
                <a:solidFill>
                  <a:schemeClr val="accent6">
                    <a:lumMod val="60000"/>
                    <a:lumOff val="40000"/>
                  </a:schemeClr>
                </a:solidFill>
                <a:effectLst/>
                <a:latin typeface="Söhne"/>
              </a:rPr>
              <a:t> Wand is </a:t>
            </a:r>
            <a:r>
              <a:rPr lang="en-GB" sz="3000" b="0" i="0" u="none" strike="noStrike" dirty="0" err="1">
                <a:solidFill>
                  <a:schemeClr val="accent6">
                    <a:lumMod val="60000"/>
                    <a:lumOff val="40000"/>
                  </a:schemeClr>
                </a:solidFill>
                <a:effectLst/>
                <a:latin typeface="Söhne"/>
              </a:rPr>
              <a:t>een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paneel</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dat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geluiden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afspeelt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wanneer</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erop</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wordt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gedrukt</a:t>
            </a:r>
            <a:r>
              <a:rPr lang="en-GB" sz="3000" b="0" i="0" u="none" strike="noStrike" dirty="0">
                <a:solidFill>
                  <a:schemeClr val="accent6">
                    <a:lumMod val="60000"/>
                    <a:lumOff val="40000"/>
                  </a:schemeClr>
                </a:solidFill>
                <a:effectLst/>
                <a:latin typeface="Söhne"/>
              </a:rPr>
              <a:t>. Door </a:t>
            </a:r>
            <a:r>
              <a:rPr lang="en-GB" sz="3000" b="0" i="0" u="none" strike="noStrike" dirty="0" err="1">
                <a:solidFill>
                  <a:schemeClr val="accent6">
                    <a:lumMod val="60000"/>
                    <a:lumOff val="40000"/>
                  </a:schemeClr>
                </a:solidFill>
                <a:effectLst/>
                <a:latin typeface="Söhne"/>
              </a:rPr>
              <a:t>geleidende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verf</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te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gebruiken</a:t>
            </a:r>
            <a:r>
              <a:rPr lang="en-GB" sz="3000" b="0" i="0" u="none" strike="noStrike" dirty="0">
                <a:solidFill>
                  <a:schemeClr val="accent6">
                    <a:lumMod val="60000"/>
                    <a:lumOff val="40000"/>
                  </a:schemeClr>
                </a:solidFill>
                <a:effectLst/>
                <a:latin typeface="Söhne"/>
              </a:rPr>
              <a:t> in </a:t>
            </a:r>
            <a:r>
              <a:rPr lang="en-GB" sz="3000" b="0" i="0" u="none" strike="noStrike" dirty="0" err="1">
                <a:solidFill>
                  <a:schemeClr val="accent6">
                    <a:lumMod val="60000"/>
                    <a:lumOff val="40000"/>
                  </a:schemeClr>
                </a:solidFill>
                <a:effectLst/>
                <a:latin typeface="Söhne"/>
              </a:rPr>
              <a:t>plaats</a:t>
            </a:r>
            <a:r>
              <a:rPr lang="en-GB" sz="3000" b="0" i="0" u="none" strike="noStrike" dirty="0">
                <a:solidFill>
                  <a:schemeClr val="accent6">
                    <a:lumMod val="60000"/>
                    <a:lumOff val="40000"/>
                  </a:schemeClr>
                </a:solidFill>
                <a:effectLst/>
                <a:latin typeface="Söhne"/>
              </a:rPr>
              <a:t> van </a:t>
            </a:r>
            <a:r>
              <a:rPr lang="en-GB" sz="3000" b="0" i="0" u="none" strike="noStrike" dirty="0" err="1">
                <a:solidFill>
                  <a:schemeClr val="accent6">
                    <a:lumMod val="60000"/>
                    <a:lumOff val="40000"/>
                  </a:schemeClr>
                </a:solidFill>
                <a:effectLst/>
                <a:latin typeface="Söhne"/>
              </a:rPr>
              <a:t>fysieke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drukknoppen,werkt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deze</a:t>
            </a:r>
            <a:r>
              <a:rPr lang="en-GB" sz="3000" b="0" i="0" u="none" strike="noStrike" dirty="0">
                <a:solidFill>
                  <a:schemeClr val="accent6">
                    <a:lumMod val="60000"/>
                    <a:lumOff val="40000"/>
                  </a:schemeClr>
                </a:solidFill>
                <a:effectLst/>
                <a:latin typeface="Söhne"/>
              </a:rPr>
              <a:t> bord op basis van “touch” </a:t>
            </a:r>
            <a:r>
              <a:rPr lang="en-GB" sz="3000" dirty="0" err="1">
                <a:solidFill>
                  <a:schemeClr val="accent6">
                    <a:lumMod val="60000"/>
                    <a:lumOff val="40000"/>
                  </a:schemeClr>
                </a:solidFill>
                <a:latin typeface="Söhne"/>
              </a:rPr>
              <a:t>waardoor</a:t>
            </a:r>
            <a:r>
              <a:rPr lang="en-GB" sz="3000" dirty="0">
                <a:solidFill>
                  <a:schemeClr val="accent6">
                    <a:lumMod val="60000"/>
                    <a:lumOff val="40000"/>
                  </a:schemeClr>
                </a:solidFill>
                <a:latin typeface="Söhne"/>
              </a:rPr>
              <a:t> </a:t>
            </a:r>
            <a:r>
              <a:rPr lang="en-GB" sz="3000" b="0" i="0" u="none" strike="noStrike" dirty="0">
                <a:solidFill>
                  <a:schemeClr val="accent6">
                    <a:lumMod val="60000"/>
                    <a:lumOff val="40000"/>
                  </a:schemeClr>
                </a:solidFill>
                <a:effectLst/>
                <a:latin typeface="Söhne"/>
              </a:rPr>
              <a:t>we </a:t>
            </a:r>
            <a:r>
              <a:rPr lang="en-GB" sz="3000" b="0" i="0" u="none" strike="noStrike" dirty="0" err="1">
                <a:solidFill>
                  <a:schemeClr val="accent6">
                    <a:lumMod val="60000"/>
                    <a:lumOff val="40000"/>
                  </a:schemeClr>
                </a:solidFill>
                <a:effectLst/>
                <a:latin typeface="Söhne"/>
              </a:rPr>
              <a:t>een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unieke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ervaring</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gecreëerd</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hebben</a:t>
            </a:r>
            <a:r>
              <a:rPr lang="en-GB" sz="3000" b="0" i="0" u="none" strike="noStrike" dirty="0">
                <a:solidFill>
                  <a:schemeClr val="accent6">
                    <a:lumMod val="60000"/>
                    <a:lumOff val="40000"/>
                  </a:schemeClr>
                </a:solidFill>
                <a:effectLst/>
                <a:latin typeface="Söhne"/>
              </a:rPr>
              <a:t>.</a:t>
            </a:r>
            <a:br>
              <a:rPr lang="en-GB" sz="3000" b="0" i="0" u="none" strike="noStrike" dirty="0">
                <a:solidFill>
                  <a:schemeClr val="accent6">
                    <a:lumMod val="60000"/>
                    <a:lumOff val="40000"/>
                  </a:schemeClr>
                </a:solidFill>
                <a:effectLst/>
                <a:latin typeface="Söhne"/>
              </a:rPr>
            </a:br>
            <a:br>
              <a:rPr lang="en-GB" sz="3000" b="0" i="0" u="none" strike="noStrike" dirty="0">
                <a:solidFill>
                  <a:schemeClr val="accent6">
                    <a:lumMod val="60000"/>
                    <a:lumOff val="40000"/>
                  </a:schemeClr>
                </a:solidFill>
                <a:effectLst/>
                <a:latin typeface="Söhne"/>
              </a:rPr>
            </a:br>
            <a:br>
              <a:rPr lang="en-GB" sz="3000" b="0" i="0" u="none" strike="noStrike" dirty="0">
                <a:solidFill>
                  <a:schemeClr val="accent6">
                    <a:lumMod val="60000"/>
                    <a:lumOff val="40000"/>
                  </a:schemeClr>
                </a:solidFill>
                <a:effectLst/>
                <a:latin typeface="Söhne"/>
              </a:rPr>
            </a:br>
            <a:r>
              <a:rPr lang="en-GB" sz="3000" b="0" i="0" u="none" strike="noStrike" dirty="0">
                <a:solidFill>
                  <a:schemeClr val="accent6">
                    <a:lumMod val="60000"/>
                    <a:lumOff val="40000"/>
                  </a:schemeClr>
                </a:solidFill>
                <a:effectLst/>
                <a:latin typeface="Söhne"/>
              </a:rPr>
              <a:t>Het </a:t>
            </a:r>
            <a:r>
              <a:rPr lang="en-GB" sz="3000" b="0" i="0" u="none" strike="noStrike" dirty="0" err="1">
                <a:solidFill>
                  <a:schemeClr val="accent6">
                    <a:lumMod val="60000"/>
                    <a:lumOff val="40000"/>
                  </a:schemeClr>
                </a:solidFill>
                <a:effectLst/>
                <a:latin typeface="Söhne"/>
              </a:rPr>
              <a:t>eerste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paneel</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bevat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een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boerderij</a:t>
            </a:r>
            <a:r>
              <a:rPr lang="en-GB" sz="3000" b="0" i="0" u="none" strike="noStrike" dirty="0">
                <a:solidFill>
                  <a:schemeClr val="accent6">
                    <a:lumMod val="60000"/>
                    <a:lumOff val="40000"/>
                  </a:schemeClr>
                </a:solidFill>
                <a:effectLst/>
                <a:latin typeface="Söhne"/>
              </a:rPr>
              <a:t> met </a:t>
            </a:r>
            <a:r>
              <a:rPr lang="en-GB" sz="3000" b="0" i="0" u="none" strike="noStrike" dirty="0" err="1">
                <a:solidFill>
                  <a:schemeClr val="accent6">
                    <a:lumMod val="60000"/>
                    <a:lumOff val="40000"/>
                  </a:schemeClr>
                </a:solidFill>
                <a:effectLst/>
                <a:latin typeface="Söhne"/>
              </a:rPr>
              <a:t>verschillende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dieren</a:t>
            </a:r>
            <a:r>
              <a:rPr lang="en-GB" sz="3000" b="0" i="0" u="none" strike="noStrike" dirty="0">
                <a:solidFill>
                  <a:schemeClr val="accent6">
                    <a:lumMod val="60000"/>
                    <a:lumOff val="40000"/>
                  </a:schemeClr>
                </a:solidFill>
                <a:effectLst/>
                <a:latin typeface="Söhne"/>
              </a:rPr>
              <a:t>. Elke </a:t>
            </a:r>
            <a:r>
              <a:rPr lang="en-GB" sz="3000" b="0" i="0" u="none" strike="noStrike" dirty="0" err="1">
                <a:solidFill>
                  <a:schemeClr val="accent6">
                    <a:lumMod val="60000"/>
                    <a:lumOff val="40000"/>
                  </a:schemeClr>
                </a:solidFill>
                <a:effectLst/>
                <a:latin typeface="Söhne"/>
              </a:rPr>
              <a:t>afbeelding</a:t>
            </a:r>
            <a:r>
              <a:rPr lang="en-GB" sz="3000" b="0" i="0" u="none" strike="noStrike" dirty="0">
                <a:solidFill>
                  <a:schemeClr val="accent6">
                    <a:lumMod val="60000"/>
                    <a:lumOff val="40000"/>
                  </a:schemeClr>
                </a:solidFill>
                <a:effectLst/>
                <a:latin typeface="Söhne"/>
              </a:rPr>
              <a:t> van </a:t>
            </a:r>
            <a:r>
              <a:rPr lang="en-GB" sz="3000" b="0" i="0" u="none" strike="noStrike" dirty="0" err="1">
                <a:solidFill>
                  <a:schemeClr val="accent6">
                    <a:lumMod val="60000"/>
                    <a:lumOff val="40000"/>
                  </a:schemeClr>
                </a:solidFill>
                <a:effectLst/>
                <a:latin typeface="Söhne"/>
              </a:rPr>
              <a:t>een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dier</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speelt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een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uniek</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geluid</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af</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wanneer</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erop</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wordt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gedrukt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Dit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hebben</a:t>
            </a:r>
            <a:r>
              <a:rPr lang="en-GB" sz="3000" b="0" i="0" u="none" strike="noStrike" dirty="0">
                <a:solidFill>
                  <a:schemeClr val="accent6">
                    <a:lumMod val="60000"/>
                    <a:lumOff val="40000"/>
                  </a:schemeClr>
                </a:solidFill>
                <a:effectLst/>
                <a:latin typeface="Söhne"/>
              </a:rPr>
              <a:t> we </a:t>
            </a:r>
            <a:r>
              <a:rPr lang="en-GB" sz="3000" b="0" i="0" u="none" strike="noStrike" dirty="0" err="1">
                <a:solidFill>
                  <a:schemeClr val="accent6">
                    <a:lumMod val="60000"/>
                    <a:lumOff val="40000"/>
                  </a:schemeClr>
                </a:solidFill>
                <a:effectLst/>
                <a:latin typeface="Söhne"/>
              </a:rPr>
              <a:t>bereikt</a:t>
            </a:r>
            <a:r>
              <a:rPr lang="en-GB" sz="3000" b="0" i="0" u="none" strike="noStrike" dirty="0">
                <a:solidFill>
                  <a:schemeClr val="accent6">
                    <a:lumMod val="60000"/>
                    <a:lumOff val="40000"/>
                  </a:schemeClr>
                </a:solidFill>
                <a:effectLst/>
                <a:latin typeface="Söhne"/>
              </a:rPr>
              <a:t> door </a:t>
            </a:r>
            <a:r>
              <a:rPr lang="en-GB" sz="3000" b="0" i="0" u="none" strike="noStrike" dirty="0" err="1">
                <a:solidFill>
                  <a:schemeClr val="accent6">
                    <a:lumMod val="60000"/>
                    <a:lumOff val="40000"/>
                  </a:schemeClr>
                </a:solidFill>
                <a:effectLst/>
                <a:latin typeface="Söhne"/>
              </a:rPr>
              <a:t>schroeven</a:t>
            </a:r>
            <a:r>
              <a:rPr lang="en-GB" sz="3000" b="0" i="0" u="none" strike="noStrike" dirty="0">
                <a:solidFill>
                  <a:schemeClr val="accent6">
                    <a:lumMod val="60000"/>
                    <a:lumOff val="40000"/>
                  </a:schemeClr>
                </a:solidFill>
                <a:effectLst/>
                <a:latin typeface="Söhne"/>
              </a:rPr>
              <a:t> door het </a:t>
            </a:r>
            <a:r>
              <a:rPr lang="en-GB" sz="3000" b="0" i="0" u="none" strike="noStrike" dirty="0" err="1">
                <a:solidFill>
                  <a:schemeClr val="accent6">
                    <a:lumMod val="60000"/>
                    <a:lumOff val="40000"/>
                  </a:schemeClr>
                </a:solidFill>
                <a:effectLst/>
                <a:latin typeface="Söhne"/>
              </a:rPr>
              <a:t>paneel</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te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boren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deze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te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verbinden</a:t>
            </a:r>
            <a:r>
              <a:rPr lang="en-GB" sz="3000" b="0" i="0" u="none" strike="noStrike" dirty="0">
                <a:solidFill>
                  <a:schemeClr val="accent6">
                    <a:lumMod val="60000"/>
                    <a:lumOff val="40000"/>
                  </a:schemeClr>
                </a:solidFill>
                <a:effectLst/>
                <a:latin typeface="Söhne"/>
              </a:rPr>
              <a:t> met </a:t>
            </a:r>
            <a:r>
              <a:rPr lang="en-GB" sz="3000" b="0" i="0" u="none" strike="noStrike" dirty="0" err="1">
                <a:solidFill>
                  <a:schemeClr val="accent6">
                    <a:lumMod val="60000"/>
                    <a:lumOff val="40000"/>
                  </a:schemeClr>
                </a:solidFill>
                <a:effectLst/>
                <a:latin typeface="Söhne"/>
              </a:rPr>
              <a:t>koperdraad</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Dit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paneel</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maakt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ook</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gebruik</a:t>
            </a:r>
            <a:r>
              <a:rPr lang="en-GB" sz="3000" b="0" i="0" u="none" strike="noStrike" dirty="0">
                <a:solidFill>
                  <a:schemeClr val="accent6">
                    <a:lumMod val="60000"/>
                    <a:lumOff val="40000"/>
                  </a:schemeClr>
                </a:solidFill>
                <a:effectLst/>
                <a:latin typeface="Söhne"/>
              </a:rPr>
              <a:t> van de Bare Conductive microcontroller.</a:t>
            </a:r>
            <a:br>
              <a:rPr lang="en-GB" sz="3000" b="0" i="0" u="none" strike="noStrike" dirty="0">
                <a:solidFill>
                  <a:schemeClr val="accent6">
                    <a:lumMod val="60000"/>
                    <a:lumOff val="40000"/>
                  </a:schemeClr>
                </a:solidFill>
                <a:effectLst/>
                <a:latin typeface="Söhne"/>
              </a:rPr>
            </a:br>
            <a:br>
              <a:rPr lang="en-GB" sz="3000" b="0" i="0" u="none" strike="noStrike" dirty="0">
                <a:solidFill>
                  <a:schemeClr val="accent6">
                    <a:lumMod val="60000"/>
                    <a:lumOff val="40000"/>
                  </a:schemeClr>
                </a:solidFill>
                <a:effectLst/>
                <a:latin typeface="Söhne"/>
              </a:rPr>
            </a:br>
            <a:br>
              <a:rPr lang="en-GB" sz="3000" b="0" i="0" u="none" strike="noStrike" dirty="0">
                <a:solidFill>
                  <a:schemeClr val="accent6">
                    <a:lumMod val="60000"/>
                    <a:lumOff val="40000"/>
                  </a:schemeClr>
                </a:solidFill>
                <a:effectLst/>
                <a:latin typeface="Söhne"/>
              </a:rPr>
            </a:br>
            <a:r>
              <a:rPr lang="en-GB" sz="3000" b="0" i="0" u="none" strike="noStrike" dirty="0">
                <a:solidFill>
                  <a:schemeClr val="accent6">
                    <a:lumMod val="60000"/>
                    <a:lumOff val="40000"/>
                  </a:schemeClr>
                </a:solidFill>
                <a:effectLst/>
                <a:latin typeface="Söhne"/>
              </a:rPr>
              <a:t>Het </a:t>
            </a:r>
            <a:r>
              <a:rPr lang="en-GB" sz="3000" b="0" i="0" u="none" strike="noStrike" dirty="0" err="1">
                <a:solidFill>
                  <a:schemeClr val="accent6">
                    <a:lumMod val="60000"/>
                    <a:lumOff val="40000"/>
                  </a:schemeClr>
                </a:solidFill>
                <a:effectLst/>
                <a:latin typeface="Söhne"/>
              </a:rPr>
              <a:t>tweede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paneel</a:t>
            </a:r>
            <a:r>
              <a:rPr lang="en-GB" sz="3000" b="0" i="0" u="none" strike="noStrike" dirty="0">
                <a:solidFill>
                  <a:schemeClr val="accent6">
                    <a:lumMod val="60000"/>
                    <a:lumOff val="40000"/>
                  </a:schemeClr>
                </a:solidFill>
                <a:effectLst/>
                <a:latin typeface="Söhne"/>
              </a:rPr>
              <a:t> is </a:t>
            </a:r>
            <a:r>
              <a:rPr lang="en-GB" sz="3000" b="0" i="0" u="none" strike="noStrike" dirty="0" err="1">
                <a:solidFill>
                  <a:schemeClr val="accent6">
                    <a:lumMod val="60000"/>
                    <a:lumOff val="40000"/>
                  </a:schemeClr>
                </a:solidFill>
                <a:effectLst/>
                <a:latin typeface="Söhne"/>
              </a:rPr>
              <a:t>een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toetsenbord</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waarmee</a:t>
            </a:r>
            <a:r>
              <a:rPr lang="en-GB" sz="3000" b="0" i="0" u="none" strike="noStrike" dirty="0">
                <a:solidFill>
                  <a:schemeClr val="accent6">
                    <a:lumMod val="60000"/>
                    <a:lumOff val="40000"/>
                  </a:schemeClr>
                </a:solidFill>
                <a:effectLst/>
                <a:latin typeface="Söhne"/>
              </a:rPr>
              <a:t> je door op de "</a:t>
            </a:r>
            <a:r>
              <a:rPr lang="en-GB" sz="3000" b="0" i="0" u="none" strike="noStrike" dirty="0" err="1">
                <a:solidFill>
                  <a:schemeClr val="accent6">
                    <a:lumMod val="60000"/>
                    <a:lumOff val="40000"/>
                  </a:schemeClr>
                </a:solidFill>
                <a:effectLst/>
                <a:latin typeface="Söhne"/>
              </a:rPr>
              <a:t>toetsen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geluiden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te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veranderen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een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ander</a:t>
            </a:r>
            <a:r>
              <a:rPr lang="en-GB" sz="3000" b="0" i="0" u="none" strike="noStrike" dirty="0">
                <a:solidFill>
                  <a:schemeClr val="accent6">
                    <a:lumMod val="60000"/>
                    <a:lumOff val="40000"/>
                  </a:schemeClr>
                </a:solidFill>
                <a:effectLst/>
                <a:latin typeface="Söhne"/>
              </a:rPr>
              <a:t> instrument </a:t>
            </a:r>
            <a:r>
              <a:rPr lang="en-GB" sz="3000" b="0" i="0" u="none" strike="noStrike" dirty="0" err="1">
                <a:solidFill>
                  <a:schemeClr val="accent6">
                    <a:lumMod val="60000"/>
                    <a:lumOff val="40000"/>
                  </a:schemeClr>
                </a:solidFill>
                <a:effectLst/>
                <a:latin typeface="Söhne"/>
              </a:rPr>
              <a:t>kunt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kiezen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Dit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paneel</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maakt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gebruik</a:t>
            </a:r>
            <a:r>
              <a:rPr lang="en-GB" sz="3000" b="0" i="0" u="none" strike="noStrike" dirty="0">
                <a:solidFill>
                  <a:schemeClr val="accent6">
                    <a:lumMod val="60000"/>
                    <a:lumOff val="40000"/>
                  </a:schemeClr>
                </a:solidFill>
                <a:effectLst/>
                <a:latin typeface="Söhne"/>
              </a:rPr>
              <a:t> van de ESP32 </a:t>
            </a:r>
            <a:r>
              <a:rPr lang="en-GB" sz="3000" b="0" i="0" u="none" strike="noStrike" dirty="0" err="1">
                <a:solidFill>
                  <a:schemeClr val="accent6">
                    <a:lumMod val="60000"/>
                    <a:lumOff val="40000"/>
                  </a:schemeClr>
                </a:solidFill>
                <a:effectLst/>
                <a:latin typeface="Söhne"/>
              </a:rPr>
              <a:t>als</a:t>
            </a:r>
            <a:r>
              <a:rPr lang="en-GB" sz="3000" b="0" i="0" u="none" strike="noStrike" dirty="0">
                <a:solidFill>
                  <a:schemeClr val="accent6">
                    <a:lumMod val="60000"/>
                    <a:lumOff val="40000"/>
                  </a:schemeClr>
                </a:solidFill>
                <a:effectLst/>
                <a:latin typeface="Söhne"/>
              </a:rPr>
              <a:t> microcontroller.</a:t>
            </a:r>
            <a:br>
              <a:rPr lang="en-GB" sz="3000" b="0" i="0" u="none" strike="noStrike" dirty="0">
                <a:solidFill>
                  <a:schemeClr val="accent6">
                    <a:lumMod val="60000"/>
                    <a:lumOff val="40000"/>
                  </a:schemeClr>
                </a:solidFill>
                <a:effectLst/>
                <a:latin typeface="Söhne"/>
              </a:rPr>
            </a:br>
            <a:br>
              <a:rPr lang="en-GB" sz="3000" b="0" i="0" u="none" strike="noStrike" dirty="0">
                <a:solidFill>
                  <a:schemeClr val="accent6">
                    <a:lumMod val="60000"/>
                    <a:lumOff val="40000"/>
                  </a:schemeClr>
                </a:solidFill>
                <a:effectLst/>
                <a:latin typeface="Söhne"/>
              </a:rPr>
            </a:br>
            <a:br>
              <a:rPr lang="en-GB" sz="3000" b="0" i="0" u="none" strike="noStrike" dirty="0">
                <a:solidFill>
                  <a:schemeClr val="accent6">
                    <a:lumMod val="60000"/>
                    <a:lumOff val="40000"/>
                  </a:schemeClr>
                </a:solidFill>
                <a:effectLst/>
                <a:latin typeface="Söhne"/>
              </a:rPr>
            </a:br>
            <a:r>
              <a:rPr lang="en-GB" sz="3000" b="0" i="0" u="none" strike="noStrike" dirty="0" err="1">
                <a:solidFill>
                  <a:schemeClr val="accent6">
                    <a:lumMod val="60000"/>
                    <a:lumOff val="40000"/>
                  </a:schemeClr>
                </a:solidFill>
                <a:effectLst/>
                <a:latin typeface="Söhne"/>
              </a:rPr>
              <a:t>Dit</a:t>
            </a:r>
            <a:r>
              <a:rPr lang="en-GB" sz="3000" b="0" i="0" u="none" strike="noStrike" dirty="0">
                <a:solidFill>
                  <a:schemeClr val="accent6">
                    <a:lumMod val="60000"/>
                    <a:lumOff val="40000"/>
                  </a:schemeClr>
                </a:solidFill>
                <a:effectLst/>
                <a:latin typeface="Söhne"/>
              </a:rPr>
              <a:t> project </a:t>
            </a:r>
            <a:r>
              <a:rPr lang="en-GB" sz="3000" b="0" i="0" u="none" strike="noStrike" dirty="0" err="1">
                <a:solidFill>
                  <a:schemeClr val="accent6">
                    <a:lumMod val="60000"/>
                    <a:lumOff val="40000"/>
                  </a:schemeClr>
                </a:solidFill>
                <a:effectLst/>
                <a:latin typeface="Söhne"/>
              </a:rPr>
              <a:t>vereist</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zowel</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kennis</a:t>
            </a:r>
            <a:r>
              <a:rPr lang="en-GB" sz="3000" b="0" i="0" u="none" strike="noStrike" dirty="0">
                <a:solidFill>
                  <a:schemeClr val="accent6">
                    <a:lumMod val="60000"/>
                    <a:lumOff val="40000"/>
                  </a:schemeClr>
                </a:solidFill>
                <a:effectLst/>
                <a:latin typeface="Söhne"/>
              </a:rPr>
              <a:t> van software </a:t>
            </a:r>
            <a:r>
              <a:rPr lang="en-GB" sz="3000" b="0" i="0" u="none" strike="noStrike" dirty="0" err="1">
                <a:solidFill>
                  <a:schemeClr val="accent6">
                    <a:lumMod val="60000"/>
                    <a:lumOff val="40000"/>
                  </a:schemeClr>
                </a:solidFill>
                <a:effectLst/>
                <a:latin typeface="Söhne"/>
              </a:rPr>
              <a:t>als</a:t>
            </a:r>
            <a:r>
              <a:rPr lang="en-GB" sz="3000" b="0" i="0" u="none" strike="noStrike" dirty="0">
                <a:solidFill>
                  <a:schemeClr val="accent6">
                    <a:lumMod val="60000"/>
                    <a:lumOff val="40000"/>
                  </a:schemeClr>
                </a:solidFill>
                <a:effectLst/>
                <a:latin typeface="Söhne"/>
              </a:rPr>
              <a:t> van hardware, </a:t>
            </a:r>
            <a:r>
              <a:rPr lang="en-GB" sz="3000" b="0" i="0" u="none" strike="noStrike" dirty="0" err="1">
                <a:solidFill>
                  <a:schemeClr val="accent6">
                    <a:lumMod val="60000"/>
                    <a:lumOff val="40000"/>
                  </a:schemeClr>
                </a:solidFill>
                <a:effectLst/>
                <a:latin typeface="Söhne"/>
              </a:rPr>
              <a:t>waardoor</a:t>
            </a:r>
            <a:r>
              <a:rPr lang="en-GB" sz="3000" b="0" i="0" u="none" strike="noStrike" dirty="0">
                <a:solidFill>
                  <a:schemeClr val="accent6">
                    <a:lumMod val="60000"/>
                    <a:lumOff val="40000"/>
                  </a:schemeClr>
                </a:solidFill>
                <a:effectLst/>
                <a:latin typeface="Söhne"/>
              </a:rPr>
              <a:t> het </a:t>
            </a:r>
            <a:r>
              <a:rPr lang="en-GB" sz="3000" b="0" i="0" u="none" strike="noStrike" dirty="0" err="1">
                <a:solidFill>
                  <a:schemeClr val="accent6">
                    <a:lumMod val="60000"/>
                    <a:lumOff val="40000"/>
                  </a:schemeClr>
                </a:solidFill>
                <a:effectLst/>
                <a:latin typeface="Söhne"/>
              </a:rPr>
              <a:t>een</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veelzijdige</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ervaring</a:t>
            </a:r>
            <a:r>
              <a:rPr lang="en-GB" sz="3000" b="0" i="0" u="none" strike="noStrike" dirty="0">
                <a:solidFill>
                  <a:schemeClr val="accent6">
                    <a:lumMod val="60000"/>
                    <a:lumOff val="40000"/>
                  </a:schemeClr>
                </a:solidFill>
                <a:effectLst/>
                <a:latin typeface="Söhne"/>
              </a:rPr>
              <a:t> </a:t>
            </a:r>
            <a:r>
              <a:rPr lang="en-GB" sz="3000" b="0" i="0" u="none" strike="noStrike" dirty="0" err="1">
                <a:solidFill>
                  <a:schemeClr val="accent6">
                    <a:lumMod val="60000"/>
                    <a:lumOff val="40000"/>
                  </a:schemeClr>
                </a:solidFill>
                <a:effectLst/>
                <a:latin typeface="Söhne"/>
              </a:rPr>
              <a:t>biedt</a:t>
            </a:r>
            <a:r>
              <a:rPr lang="en-GB" sz="3000" b="0" i="0" u="none" strike="noStrike" dirty="0">
                <a:solidFill>
                  <a:schemeClr val="accent6">
                    <a:lumMod val="60000"/>
                    <a:lumOff val="40000"/>
                  </a:schemeClr>
                </a:solidFill>
                <a:effectLst/>
                <a:latin typeface="Söhne"/>
              </a:rPr>
              <a:t>.</a:t>
            </a:r>
            <a:br>
              <a:rPr lang="en-GB" sz="3000" b="0" i="0" u="none" strike="noStrike" dirty="0">
                <a:solidFill>
                  <a:schemeClr val="accent6">
                    <a:lumMod val="60000"/>
                    <a:lumOff val="40000"/>
                  </a:schemeClr>
                </a:solidFill>
                <a:effectLst/>
                <a:latin typeface="Söhne"/>
              </a:rPr>
            </a:br>
            <a:endParaRPr lang="nl-BE" sz="3000" dirty="0">
              <a:solidFill>
                <a:schemeClr val="accent6">
                  <a:lumMod val="60000"/>
                  <a:lumOff val="40000"/>
                </a:schemeClr>
              </a:solidFill>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a:solidFill>
                  <a:srgbClr val="E00020"/>
                </a:solidFill>
              </a:rPr>
              <a:t>Professionele bachelor</a:t>
            </a:r>
          </a:p>
          <a:p>
            <a:r>
              <a:rPr lang="nl-BE" sz="600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8978795"/>
            <a:ext cx="8073813" cy="2400657"/>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000" dirty="0"/>
              <a:t>Luca Declerk, fase2, Network</a:t>
            </a:r>
          </a:p>
          <a:p>
            <a:pPr marL="457200" indent="-457200">
              <a:buFont typeface="Arial" panose="020B0604020202020204" pitchFamily="34" charset="0"/>
              <a:buChar char="•"/>
            </a:pPr>
            <a:r>
              <a:rPr lang="nl-BE" sz="3000" dirty="0"/>
              <a:t>William Rogov, fase 2 , Software engineer &amp; AI</a:t>
            </a:r>
          </a:p>
          <a:p>
            <a:pPr marL="457200" indent="-457200">
              <a:buFont typeface="Arial" panose="020B0604020202020204" pitchFamily="34" charset="0"/>
              <a:buChar char="•"/>
            </a:pPr>
            <a:r>
              <a:rPr lang="nl-BE" sz="3000" dirty="0"/>
              <a:t>Xander Desmedt, fase 1, Software engineer&amp;AI </a:t>
            </a:r>
          </a:p>
          <a:p>
            <a:pPr marL="457200" indent="-457200">
              <a:buFont typeface="Arial" panose="020B0604020202020204" pitchFamily="34" charset="0"/>
              <a:buChar char="•"/>
            </a:pPr>
            <a:r>
              <a:rPr lang="nl-BE" sz="3000" dirty="0"/>
              <a:t>Simon Haesaert, fase 1, Software engineeir &amp;AI</a:t>
            </a:r>
          </a:p>
        </p:txBody>
      </p:sp>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13018949"/>
          </a:xfrm>
          <a:prstGeom prst="rect">
            <a:avLst/>
          </a:prstGeom>
          <a:noFill/>
        </p:spPr>
        <p:txBody>
          <a:bodyPr wrap="square" rtlCol="0">
            <a:spAutoFit/>
          </a:bodyPr>
          <a:lstStyle/>
          <a:p>
            <a:r>
              <a:rPr lang="nl-BE" sz="6000">
                <a:solidFill>
                  <a:srgbClr val="E00020"/>
                </a:solidFill>
              </a:rPr>
              <a:t>Instructies:</a:t>
            </a:r>
          </a:p>
          <a:p>
            <a:pPr marL="1143000" indent="-1143000">
              <a:buAutoNum type="arabicPeriod"/>
            </a:pPr>
            <a:r>
              <a:rPr lang="nl-BE" sz="6000">
                <a:solidFill>
                  <a:schemeClr val="bg2">
                    <a:lumMod val="50000"/>
                  </a:schemeClr>
                </a:solidFill>
              </a:rPr>
              <a:t>Pas de project titel aan en voeg een subtitel toe</a:t>
            </a:r>
          </a:p>
          <a:p>
            <a:pPr marL="1143000" indent="-1143000">
              <a:buAutoNum type="arabicPeriod"/>
            </a:pPr>
            <a:r>
              <a:rPr lang="nl-BE" sz="6000">
                <a:solidFill>
                  <a:schemeClr val="bg2">
                    <a:lumMod val="50000"/>
                  </a:schemeClr>
                </a:solidFill>
              </a:rPr>
              <a:t>Schrijf eronder een korte omschrijving van de probleemstelling, jullie uitwerking, de gebruikte componenten en welke leerstof jullie nodig hadden.</a:t>
            </a:r>
          </a:p>
          <a:p>
            <a:pPr marL="1143000" indent="-1143000">
              <a:buAutoNum type="arabicPeriod"/>
            </a:pPr>
            <a:r>
              <a:rPr lang="nl-BE" sz="6000">
                <a:solidFill>
                  <a:schemeClr val="bg2">
                    <a:lumMod val="50000"/>
                  </a:schemeClr>
                </a:solidFill>
              </a:rPr>
              <a:t>Vervang de 3 foto’s door mooie foto’s van jullie product/prototype.</a:t>
            </a:r>
          </a:p>
          <a:p>
            <a:pPr marL="1143000" indent="-1143000">
              <a:buAutoNum type="arabicPeriod"/>
            </a:pPr>
            <a:r>
              <a:rPr lang="nl-BE" sz="6000">
                <a:solidFill>
                  <a:schemeClr val="bg2">
                    <a:lumMod val="50000"/>
                  </a:schemeClr>
                </a:solidFill>
              </a:rPr>
              <a:t>Noteer jullie namen bij het team</a:t>
            </a:r>
          </a:p>
          <a:p>
            <a:pPr marL="1143000" indent="-1143000">
              <a:buAutoNum type="arabicPeriod"/>
            </a:pPr>
            <a:r>
              <a:rPr lang="nl-BE" sz="6000">
                <a:solidFill>
                  <a:schemeClr val="bg2">
                    <a:lumMod val="50000"/>
                  </a:schemeClr>
                </a:solidFill>
              </a:rPr>
              <a:t>Indien een leerlijn niet werd gebruikt in jullie project, vervang het vinkje dan door een leeg vierkantje.</a:t>
            </a:r>
          </a:p>
          <a:p>
            <a:pPr marL="1143000" indent="-1143000">
              <a:buAutoNum type="arabicPeriod"/>
            </a:pPr>
            <a:r>
              <a:rPr lang="nl-BE" sz="6000">
                <a:solidFill>
                  <a:schemeClr val="bg2">
                    <a:lumMod val="50000"/>
                  </a:schemeClr>
                </a:solidFill>
              </a:rPr>
              <a:t>Vervang de QR code door eentje die verwijst naar jullie GitHub </a:t>
            </a:r>
            <a:r>
              <a:rPr lang="nl-BE" sz="6000" err="1">
                <a:solidFill>
                  <a:schemeClr val="bg2">
                    <a:lumMod val="50000"/>
                  </a:schemeClr>
                </a:solidFill>
              </a:rPr>
              <a:t>repository</a:t>
            </a:r>
            <a:r>
              <a:rPr lang="nl-BE" sz="6000">
                <a:solidFill>
                  <a:schemeClr val="bg2">
                    <a:lumMod val="50000"/>
                  </a:schemeClr>
                </a:solidFill>
              </a:rPr>
              <a:t>.</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5739072" cy="2308324"/>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Artificial Intelligence</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pic>
        <p:nvPicPr>
          <p:cNvPr id="9" name="Picture 8" descr="A black and white piano keys&#10;&#10;Description automatically generated">
            <a:extLst>
              <a:ext uri="{FF2B5EF4-FFF2-40B4-BE49-F238E27FC236}">
                <a16:creationId xmlns:a16="http://schemas.microsoft.com/office/drawing/2014/main" id="{077F68A2-CB7E-20CC-51AF-9FF7EB39368D}"/>
              </a:ext>
            </a:extLst>
          </p:cNvPr>
          <p:cNvPicPr>
            <a:picLocks noChangeAspect="1"/>
          </p:cNvPicPr>
          <p:nvPr/>
        </p:nvPicPr>
        <p:blipFill>
          <a:blip r:embed="rId3"/>
          <a:stretch>
            <a:fillRect/>
          </a:stretch>
        </p:blipFill>
        <p:spPr>
          <a:xfrm rot="5400000">
            <a:off x="12949319" y="26972529"/>
            <a:ext cx="11796849" cy="8847637"/>
          </a:xfrm>
          <a:prstGeom prst="rect">
            <a:avLst/>
          </a:prstGeom>
        </p:spPr>
      </p:pic>
      <p:pic>
        <p:nvPicPr>
          <p:cNvPr id="11" name="Picture 10" descr="A diagram of a structure&#10;&#10;Description automatically generated">
            <a:extLst>
              <a:ext uri="{FF2B5EF4-FFF2-40B4-BE49-F238E27FC236}">
                <a16:creationId xmlns:a16="http://schemas.microsoft.com/office/drawing/2014/main" id="{0EF862D7-509A-AFA6-284F-9B8F329A4502}"/>
              </a:ext>
            </a:extLst>
          </p:cNvPr>
          <p:cNvPicPr>
            <a:picLocks noChangeAspect="1"/>
          </p:cNvPicPr>
          <p:nvPr/>
        </p:nvPicPr>
        <p:blipFill>
          <a:blip r:embed="rId4"/>
          <a:stretch>
            <a:fillRect/>
          </a:stretch>
        </p:blipFill>
        <p:spPr>
          <a:xfrm>
            <a:off x="23774533" y="25289048"/>
            <a:ext cx="6480710" cy="11796849"/>
          </a:xfrm>
          <a:prstGeom prst="rect">
            <a:avLst/>
          </a:prstGeom>
        </p:spPr>
      </p:pic>
      <p:pic>
        <p:nvPicPr>
          <p:cNvPr id="13" name="Picture 12" descr="A qr code on a white background&#10;&#10;Description automatically generated">
            <a:extLst>
              <a:ext uri="{FF2B5EF4-FFF2-40B4-BE49-F238E27FC236}">
                <a16:creationId xmlns:a16="http://schemas.microsoft.com/office/drawing/2014/main" id="{EF02B078-73AA-0271-C707-EE074CFB7708}"/>
              </a:ext>
            </a:extLst>
          </p:cNvPr>
          <p:cNvPicPr>
            <a:picLocks noChangeAspect="1"/>
          </p:cNvPicPr>
          <p:nvPr/>
        </p:nvPicPr>
        <p:blipFill>
          <a:blip r:embed="rId5"/>
          <a:stretch>
            <a:fillRect/>
          </a:stretch>
        </p:blipFill>
        <p:spPr>
          <a:xfrm>
            <a:off x="26435140" y="38386184"/>
            <a:ext cx="3384460" cy="3404137"/>
          </a:xfrm>
          <a:prstGeom prst="rect">
            <a:avLst/>
          </a:prstGeom>
        </p:spPr>
      </p:pic>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1FA04DA-A2C1-4A00-9FA4-1F6991DECE56}">
  <ds:schemaRefs>
    <ds:schemaRef ds:uri="http://schemas.microsoft.com/sharepoint/v3/contenttype/forms"/>
  </ds:schemaRefs>
</ds:datastoreItem>
</file>

<file path=customXml/itemProps3.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123</TotalTime>
  <Words>298</Words>
  <Application>Microsoft Macintosh PowerPoint</Application>
  <PresentationFormat>Custom</PresentationFormat>
  <Paragraphs>20</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Segoe UI</vt:lpstr>
      <vt:lpstr>Segoe UI Black</vt:lpstr>
      <vt:lpstr>Söhne</vt:lpstr>
      <vt:lpstr>Wingdings</vt:lpstr>
      <vt:lpstr>Kantoorthema</vt:lpstr>
      <vt:lpstr>Interactive Wall  Omschrijving  De Interactieve Wand is een paneel dat geluiden afspeelt wanneer erop wordt gedrukt. Door geleidende verf te gebruiken in plaats van fysieke drukknoppen,werkt deze bord op basis van “touch” waardoor we een unieke ervaring gecreëerd hebben.   Het eerste paneel bevat een boerderij met verschillende dieren. Elke afbeelding van een dier speelt een uniek geluid af wanneer erop wordt gedrukt. Dit hebben we bereikt door schroeven door het paneel te boren en deze te verbinden met koperdraad. Dit paneel maakt ook gebruik van de Bare Conductive microcontroller.   Het tweede paneel is een toetsenbord waarmee je door op de "toetsen" geluiden te veranderen een ander instrument kunt kiezen. Dit paneel maakt gebruik van de ESP32 als microcontroller.   Dit project vereist zowel kennis van software als van hardware, waardoor het een veelzijdige ervaring biedt.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Rogov William</cp:lastModifiedBy>
  <cp:revision>7</cp:revision>
  <dcterms:created xsi:type="dcterms:W3CDTF">2023-09-18T11:28:10Z</dcterms:created>
  <dcterms:modified xsi:type="dcterms:W3CDTF">2024-05-06T12:27:41Z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